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191697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Netflix Titles Data Set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3441382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presentation explores the Netflix Titles data set, a rich source of information about movies and TV shows available on the streaming platform.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4774406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Goal</a:t>
            </a:r>
            <a:endParaRPr lang="en-US" sz="6036" dirty="0"/>
          </a:p>
        </p:txBody>
      </p:sp>
      <p:sp>
        <p:nvSpPr>
          <p:cNvPr id="8" name="Text 4"/>
          <p:cNvSpPr/>
          <p:nvPr/>
        </p:nvSpPr>
        <p:spPr>
          <a:xfrm>
            <a:off x="833199" y="6065877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My goal is to derive insights from the data using mysql.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833199" y="666571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9" y="6673334"/>
            <a:ext cx="340162" cy="34016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299686" y="6649045"/>
            <a:ext cx="250221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by benson wathigo</a:t>
            </a:r>
            <a:endParaRPr lang="en-US" sz="2187" dirty="0"/>
          </a:p>
        </p:txBody>
      </p:sp>
      <p:pic>
        <p:nvPicPr>
          <p:cNvPr id="12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906905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Summarizing the Project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4156591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project involved analyzing the Netflix titles data set and uncovering interesting patterns.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319599" y="5073015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discovered that the most common rating is TV-MA, followed by Toshiya Shinoyara having the most titles.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319599" y="5989439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then visualized these findings and explored further with SQL queries.</a:t>
            </a:r>
            <a:endParaRPr lang="en-US" sz="1750" dirty="0"/>
          </a:p>
        </p:txBody>
      </p:sp>
      <p:pic>
        <p:nvPicPr>
          <p:cNvPr id="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3053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920841" y="508754"/>
            <a:ext cx="8788598" cy="11563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553"/>
              </a:lnSpc>
              <a:buNone/>
            </a:pPr>
            <a:r>
              <a:rPr lang="en-US" sz="364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Importing the Data: Challenges and Insights</a:t>
            </a:r>
            <a:endParaRPr lang="en-US" sz="3642" dirty="0"/>
          </a:p>
        </p:txBody>
      </p:sp>
      <p:sp>
        <p:nvSpPr>
          <p:cNvPr id="5" name="Shape 2"/>
          <p:cNvSpPr/>
          <p:nvPr/>
        </p:nvSpPr>
        <p:spPr>
          <a:xfrm>
            <a:off x="3186827" y="2035135"/>
            <a:ext cx="23098" cy="5689163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6" name="Shape 3"/>
          <p:cNvSpPr/>
          <p:nvPr/>
        </p:nvSpPr>
        <p:spPr>
          <a:xfrm>
            <a:off x="3406497" y="2439829"/>
            <a:ext cx="647581" cy="23098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7" name="Shape 4"/>
          <p:cNvSpPr/>
          <p:nvPr/>
        </p:nvSpPr>
        <p:spPr>
          <a:xfrm>
            <a:off x="2990255" y="2243257"/>
            <a:ext cx="416243" cy="416243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8" name="Text 5"/>
          <p:cNvSpPr/>
          <p:nvPr/>
        </p:nvSpPr>
        <p:spPr>
          <a:xfrm>
            <a:off x="3150513" y="2277904"/>
            <a:ext cx="95726" cy="3468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2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85" dirty="0"/>
          </a:p>
        </p:txBody>
      </p:sp>
      <p:sp>
        <p:nvSpPr>
          <p:cNvPr id="9" name="Text 6"/>
          <p:cNvSpPr/>
          <p:nvPr/>
        </p:nvSpPr>
        <p:spPr>
          <a:xfrm>
            <a:off x="4216003" y="2220158"/>
            <a:ext cx="2312789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76"/>
              </a:lnSpc>
              <a:buNone/>
            </a:pPr>
            <a:r>
              <a:rPr lang="en-US" sz="1821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Acquisition</a:t>
            </a:r>
            <a:endParaRPr lang="en-US" sz="1821" dirty="0"/>
          </a:p>
        </p:txBody>
      </p:sp>
      <p:sp>
        <p:nvSpPr>
          <p:cNvPr id="10" name="Text 7"/>
          <p:cNvSpPr/>
          <p:nvPr/>
        </p:nvSpPr>
        <p:spPr>
          <a:xfrm>
            <a:off x="4216003" y="2620208"/>
            <a:ext cx="7493437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85"/>
              </a:lnSpc>
              <a:buNone/>
            </a:pPr>
            <a:r>
              <a:rPr lang="en-US" sz="1457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first step was to acquire the Netflix title data set from netflix_titles, ensuring its accuracy and completeness.</a:t>
            </a:r>
            <a:endParaRPr lang="en-US" sz="1457" dirty="0"/>
          </a:p>
        </p:txBody>
      </p:sp>
      <p:sp>
        <p:nvSpPr>
          <p:cNvPr id="11" name="Shape 8"/>
          <p:cNvSpPr/>
          <p:nvPr/>
        </p:nvSpPr>
        <p:spPr>
          <a:xfrm>
            <a:off x="3406497" y="3950018"/>
            <a:ext cx="647581" cy="23098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2" name="Shape 9"/>
          <p:cNvSpPr/>
          <p:nvPr/>
        </p:nvSpPr>
        <p:spPr>
          <a:xfrm>
            <a:off x="2990255" y="3753445"/>
            <a:ext cx="416243" cy="416243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13" name="Text 10"/>
          <p:cNvSpPr/>
          <p:nvPr/>
        </p:nvSpPr>
        <p:spPr>
          <a:xfrm>
            <a:off x="3113246" y="3788093"/>
            <a:ext cx="170140" cy="3468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2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85" dirty="0"/>
          </a:p>
        </p:txBody>
      </p:sp>
      <p:sp>
        <p:nvSpPr>
          <p:cNvPr id="14" name="Text 11"/>
          <p:cNvSpPr/>
          <p:nvPr/>
        </p:nvSpPr>
        <p:spPr>
          <a:xfrm>
            <a:off x="4216003" y="3730347"/>
            <a:ext cx="2312789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76"/>
              </a:lnSpc>
              <a:buNone/>
            </a:pPr>
            <a:r>
              <a:rPr lang="en-US" sz="1821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Conversion</a:t>
            </a:r>
            <a:endParaRPr lang="en-US" sz="1821" dirty="0"/>
          </a:p>
        </p:txBody>
      </p:sp>
      <p:sp>
        <p:nvSpPr>
          <p:cNvPr id="15" name="Text 12"/>
          <p:cNvSpPr/>
          <p:nvPr/>
        </p:nvSpPr>
        <p:spPr>
          <a:xfrm>
            <a:off x="4216003" y="4130397"/>
            <a:ext cx="7493437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5"/>
              </a:lnSpc>
              <a:buNone/>
            </a:pPr>
            <a:r>
              <a:rPr lang="en-US" sz="1457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 converted the data from csv to microsoft excel for easy analysis.</a:t>
            </a:r>
            <a:endParaRPr lang="en-US" sz="1457" dirty="0"/>
          </a:p>
        </p:txBody>
      </p:sp>
      <p:sp>
        <p:nvSpPr>
          <p:cNvPr id="16" name="Shape 13"/>
          <p:cNvSpPr/>
          <p:nvPr/>
        </p:nvSpPr>
        <p:spPr>
          <a:xfrm>
            <a:off x="3406497" y="5182672"/>
            <a:ext cx="647581" cy="23098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7" name="Shape 14"/>
          <p:cNvSpPr/>
          <p:nvPr/>
        </p:nvSpPr>
        <p:spPr>
          <a:xfrm>
            <a:off x="2990255" y="4986099"/>
            <a:ext cx="416243" cy="416243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18" name="Text 15"/>
          <p:cNvSpPr/>
          <p:nvPr/>
        </p:nvSpPr>
        <p:spPr>
          <a:xfrm>
            <a:off x="3112294" y="5020747"/>
            <a:ext cx="172045" cy="3468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2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85" dirty="0"/>
          </a:p>
        </p:txBody>
      </p:sp>
      <p:sp>
        <p:nvSpPr>
          <p:cNvPr id="19" name="Text 16"/>
          <p:cNvSpPr/>
          <p:nvPr/>
        </p:nvSpPr>
        <p:spPr>
          <a:xfrm>
            <a:off x="4216003" y="4963001"/>
            <a:ext cx="2312789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76"/>
              </a:lnSpc>
              <a:buNone/>
            </a:pPr>
            <a:r>
              <a:rPr lang="en-US" sz="1821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Analysis</a:t>
            </a:r>
            <a:endParaRPr lang="en-US" sz="1821" dirty="0"/>
          </a:p>
        </p:txBody>
      </p:sp>
      <p:sp>
        <p:nvSpPr>
          <p:cNvPr id="20" name="Text 17"/>
          <p:cNvSpPr/>
          <p:nvPr/>
        </p:nvSpPr>
        <p:spPr>
          <a:xfrm>
            <a:off x="4216003" y="5363051"/>
            <a:ext cx="7493437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85"/>
              </a:lnSpc>
              <a:buNone/>
            </a:pPr>
            <a:r>
              <a:rPr lang="en-US" sz="1457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 came up  with graphs using excel and saved the graphs as images using the screenshot method.</a:t>
            </a:r>
            <a:endParaRPr lang="en-US" sz="1457" dirty="0"/>
          </a:p>
        </p:txBody>
      </p:sp>
      <p:sp>
        <p:nvSpPr>
          <p:cNvPr id="21" name="Shape 18"/>
          <p:cNvSpPr/>
          <p:nvPr/>
        </p:nvSpPr>
        <p:spPr>
          <a:xfrm>
            <a:off x="3406497" y="6692860"/>
            <a:ext cx="647581" cy="23098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22" name="Shape 19"/>
          <p:cNvSpPr/>
          <p:nvPr/>
        </p:nvSpPr>
        <p:spPr>
          <a:xfrm>
            <a:off x="2990255" y="6496288"/>
            <a:ext cx="416243" cy="416243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23" name="Text 20"/>
          <p:cNvSpPr/>
          <p:nvPr/>
        </p:nvSpPr>
        <p:spPr>
          <a:xfrm>
            <a:off x="3117175" y="6530935"/>
            <a:ext cx="162401" cy="3468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2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185" dirty="0"/>
          </a:p>
        </p:txBody>
      </p:sp>
      <p:sp>
        <p:nvSpPr>
          <p:cNvPr id="24" name="Text 21"/>
          <p:cNvSpPr/>
          <p:nvPr/>
        </p:nvSpPr>
        <p:spPr>
          <a:xfrm>
            <a:off x="4216003" y="6473190"/>
            <a:ext cx="2312789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76"/>
              </a:lnSpc>
              <a:buNone/>
            </a:pPr>
            <a:r>
              <a:rPr lang="en-US" sz="1821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Pasting </a:t>
            </a:r>
            <a:endParaRPr lang="en-US" sz="1821" dirty="0"/>
          </a:p>
        </p:txBody>
      </p:sp>
      <p:sp>
        <p:nvSpPr>
          <p:cNvPr id="25" name="Text 22"/>
          <p:cNvSpPr/>
          <p:nvPr/>
        </p:nvSpPr>
        <p:spPr>
          <a:xfrm>
            <a:off x="4216003" y="6873240"/>
            <a:ext cx="7493437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5"/>
              </a:lnSpc>
              <a:buNone/>
            </a:pPr>
            <a:r>
              <a:rPr lang="en-US" sz="1457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 pasted the images here for the presentation.</a:t>
            </a:r>
            <a:endParaRPr lang="en-US" sz="1457" dirty="0"/>
          </a:p>
        </p:txBody>
      </p:sp>
      <p:sp>
        <p:nvSpPr>
          <p:cNvPr id="26" name="Text 23"/>
          <p:cNvSpPr/>
          <p:nvPr/>
        </p:nvSpPr>
        <p:spPr>
          <a:xfrm>
            <a:off x="4216003" y="7261741"/>
            <a:ext cx="7493437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5"/>
              </a:lnSpc>
              <a:buNone/>
            </a:pPr>
            <a:endParaRPr lang="en-US" sz="1457" dirty="0"/>
          </a:p>
        </p:txBody>
      </p:sp>
      <p:pic>
        <p:nvPicPr>
          <p:cNvPr id="2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976086"/>
            <a:ext cx="653462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Interesting thing I found 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4003715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 is much easier to work on excel.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4586883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There are multiple methods for importing pictures. Determine what works, then take action.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53916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Captivating Fact: The Most Common Rating is TV-MA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4475917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TV-MA rating is the most common in the Netflix titles data set. This indicates that adult-oriented content is prevalent on the streaming platform. Many titles on Netflix target mature audiences.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800933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Captivating Fact: Toshiya Shinoyara Has the Most Titles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634020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94859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Prolific Director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429012"/>
            <a:ext cx="3295888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Toshiya Shinoyara is a director with a remarkably large number of titles on Netflix. His prolific work contributes significantly to the platform's diverse content library.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634020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94871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Extensive Catalog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429131"/>
            <a:ext cx="329600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extensive catalog of titles directed by Toshiya Shinoyara highlights his dedication to filmmaking and his ability to create engaging content.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634020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948714"/>
            <a:ext cx="303014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Interesting thing found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429131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Shinoyara's work spans various genres, including animation and children's movies, showcasing his versatility as a director.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3853815"/>
            <a:ext cx="57826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QUESTIONS ASKED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037993" y="4881443"/>
            <a:ext cx="5166122" cy="2271713"/>
          </a:xfrm>
          <a:prstGeom prst="roundRect">
            <a:avLst>
              <a:gd name="adj" fmla="val 2934"/>
            </a:avLst>
          </a:prstGeom>
          <a:solidFill>
            <a:srgbClr val="2D3033"/>
          </a:solidFill>
          <a:ln/>
        </p:spPr>
      </p:sp>
      <p:sp>
        <p:nvSpPr>
          <p:cNvPr id="7" name="Text 3"/>
          <p:cNvSpPr/>
          <p:nvPr/>
        </p:nvSpPr>
        <p:spPr>
          <a:xfrm>
            <a:off x="2260163" y="5103614"/>
            <a:ext cx="472178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is the most recent movie added to the Netflix library?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60163" y="5931217"/>
            <a:ext cx="472178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3 movies were added on September 9, 2021. These are the killer, the women, the Paradise Hills, and the Blood Brothers.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26285" y="4881443"/>
            <a:ext cx="5166122" cy="2271713"/>
          </a:xfrm>
          <a:prstGeom prst="roundRect">
            <a:avLst>
              <a:gd name="adj" fmla="val 2934"/>
            </a:avLst>
          </a:prstGeom>
          <a:solidFill>
            <a:srgbClr val="2D3033"/>
          </a:solidFill>
          <a:ln/>
        </p:spPr>
      </p:sp>
      <p:sp>
        <p:nvSpPr>
          <p:cNvPr id="10" name="Text 6"/>
          <p:cNvSpPr/>
          <p:nvPr/>
        </p:nvSpPr>
        <p:spPr>
          <a:xfrm>
            <a:off x="7648456" y="5103614"/>
            <a:ext cx="472178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Which country has produced the most TV shows on Netflix?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7648456" y="5931217"/>
            <a:ext cx="472178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United States leads with 6, followed by the United Kingdom and India by 5 each.</a:t>
            </a:r>
            <a:endParaRPr lang="en-US" sz="1750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09192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SQL Queries 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341721"/>
            <a:ext cx="3156347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Query 1: What is the most recent movie added to the Netflix library?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952637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SELECT title, date_added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4485799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FROM netflix_titles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5018961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WHERE type = 'Movie'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5552123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ORDER BY date_added DESC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6085284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LIMIT 5;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743932" y="2341721"/>
            <a:ext cx="3157538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Which country has produced the most TV shows on Netflix?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743932" y="3605451"/>
            <a:ext cx="315753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SELECT country, COUNT (*) AS count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743932" y="4471868"/>
            <a:ext cx="315753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FROM netflix_titles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5743932" y="5005030"/>
            <a:ext cx="315753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WHERE type = 'TV Show'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743932" y="5538192"/>
            <a:ext cx="315753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BY country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5743932" y="6071354"/>
            <a:ext cx="315753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ORDER BY count DESC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5743932" y="6604516"/>
            <a:ext cx="315753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LIMIT 5;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451062" y="2446020"/>
            <a:ext cx="3156347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Directors with the most titles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9451062" y="3501152"/>
            <a:ext cx="315634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SELECT director, COUNT(*) AS count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9451062" y="4367570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FROM netflix_titles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9451062" y="4900732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WHERE director IS NOT NULL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9451062" y="5433893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BY director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9451062" y="5967055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ORDER BY count DESC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9451062" y="6500217"/>
            <a:ext cx="315634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LIMIT 5;</a:t>
            </a:r>
            <a:endParaRPr lang="en-US" sz="1750" dirty="0"/>
          </a:p>
        </p:txBody>
      </p:sp>
      <p:pic>
        <p:nvPicPr>
          <p:cNvPr id="2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Shape 1"/>
          <p:cNvSpPr/>
          <p:nvPr/>
        </p:nvSpPr>
        <p:spPr>
          <a:xfrm>
            <a:off x="915162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199" y="1420892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 have learnt from the data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833199" y="3142893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Since so many fields are left empty, increasing SQL's LIMIT is necessary to obtain the right answers.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33199" y="4059317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With seventeen, the United States has produced the most films on Netflix.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33199" y="4975741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most common rating is TV-MA and Toshiya Shinoyara has the most titles.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833199" y="5892165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833199" y="6475333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960596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Visualizing the Data: Explaining the Charts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793683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108258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Genres with the most ratings 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935861"/>
            <a:ext cx="329588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Leading the chart we have TV-MA, TV-14 and TV-PG with ratings 32, 17 and 17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793683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5108377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Countries with the most TV shows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935980"/>
            <a:ext cx="329600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United States tops the list with 6, followed by India and United Kingdom with 5 each 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793683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5108377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Directors with most titles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935980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Toshiya tops the list with four titles, followed by Masahiko with three and Haijame with two.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2024-06-14T11:20:54Z</dcterms:created>
  <dcterms:modified xsi:type="dcterms:W3CDTF">2024-06-14T11:20:54Z</dcterms:modified>
</cp:coreProperties>
</file>